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84C4-715F-45DA-80E3-EC4C0E4C6DA3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A51CE-46B2-4D25-A106-0DC6C873E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84C4-715F-45DA-80E3-EC4C0E4C6DA3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A51CE-46B2-4D25-A106-0DC6C873E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84C4-715F-45DA-80E3-EC4C0E4C6DA3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A51CE-46B2-4D25-A106-0DC6C873E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84C4-715F-45DA-80E3-EC4C0E4C6DA3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A51CE-46B2-4D25-A106-0DC6C873E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84C4-715F-45DA-80E3-EC4C0E4C6DA3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A51CE-46B2-4D25-A106-0DC6C873E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84C4-715F-45DA-80E3-EC4C0E4C6DA3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A51CE-46B2-4D25-A106-0DC6C873E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84C4-715F-45DA-80E3-EC4C0E4C6DA3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A51CE-46B2-4D25-A106-0DC6C873E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84C4-715F-45DA-80E3-EC4C0E4C6DA3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A51CE-46B2-4D25-A106-0DC6C873E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84C4-715F-45DA-80E3-EC4C0E4C6DA3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A51CE-46B2-4D25-A106-0DC6C873E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84C4-715F-45DA-80E3-EC4C0E4C6DA3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A51CE-46B2-4D25-A106-0DC6C873E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84C4-715F-45DA-80E3-EC4C0E4C6DA3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A51CE-46B2-4D25-A106-0DC6C873E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684C4-715F-45DA-80E3-EC4C0E4C6DA3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A51CE-46B2-4D25-A106-0DC6C873E6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/>
          <a:lstStyle/>
          <a:p>
            <a:r>
              <a:rPr lang="en-US" dirty="0" err="1" smtClean="0"/>
              <a:t>Deportes</a:t>
            </a:r>
            <a:r>
              <a:rPr lang="en-US" dirty="0" smtClean="0"/>
              <a:t> de Peru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981700"/>
            <a:ext cx="6400800" cy="1752600"/>
          </a:xfrm>
        </p:spPr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: </a:t>
            </a:r>
            <a:r>
              <a:rPr lang="en-US" dirty="0" err="1" smtClean="0"/>
              <a:t>Yackson</a:t>
            </a:r>
            <a:r>
              <a:rPr lang="en-US" dirty="0" smtClean="0"/>
              <a:t> Myer</a:t>
            </a:r>
            <a:endParaRPr lang="en-US" dirty="0"/>
          </a:p>
        </p:txBody>
      </p:sp>
      <p:pic>
        <p:nvPicPr>
          <p:cNvPr id="5" name="Picture 4" descr="peru-soccer-play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295400"/>
            <a:ext cx="5715000" cy="453529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324600" y="5934670"/>
            <a:ext cx="2819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http://www.fifa-games.com/peru-vs-uruguay-live-on-september-5-2009-world-cup-qualification-conmebol/283/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29000" cy="1401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Deportes</a:t>
            </a:r>
            <a:r>
              <a:rPr lang="en-US" dirty="0" smtClean="0"/>
              <a:t> de </a:t>
            </a:r>
            <a:r>
              <a:rPr lang="en-US" dirty="0" err="1" smtClean="0"/>
              <a:t>Perú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62400" y="304800"/>
            <a:ext cx="5181600" cy="6324600"/>
          </a:xfrm>
        </p:spPr>
        <p:txBody>
          <a:bodyPr/>
          <a:lstStyle/>
          <a:p>
            <a:r>
              <a:rPr lang="en-US" sz="5400" dirty="0" smtClean="0"/>
              <a:t>Taekwondo </a:t>
            </a:r>
          </a:p>
          <a:p>
            <a:r>
              <a:rPr lang="es-ES_tradnl" sz="5400" dirty="0" smtClean="0"/>
              <a:t>Tenis </a:t>
            </a:r>
            <a:endParaRPr lang="en-US" sz="5400" dirty="0" smtClean="0"/>
          </a:p>
          <a:p>
            <a:r>
              <a:rPr lang="es-ES_tradnl" sz="5400" dirty="0" smtClean="0"/>
              <a:t>Fútbol </a:t>
            </a:r>
          </a:p>
          <a:p>
            <a:r>
              <a:rPr lang="es-ES_tradnl" sz="5400" dirty="0" smtClean="0"/>
              <a:t>Otros que no son populares</a:t>
            </a:r>
          </a:p>
          <a:p>
            <a:pPr>
              <a:buNone/>
            </a:pPr>
            <a:endParaRPr lang="es-ES_tradnl" sz="5400" dirty="0" smtClean="0"/>
          </a:p>
          <a:p>
            <a:endParaRPr lang="es-ES_tradnl" sz="5400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40005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4724400"/>
            <a:ext cx="358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http://www.theodora.com/wfb/peru/peru_flags.html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err="1" smtClean="0"/>
              <a:t>Taewkondo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dirty="0" smtClean="0"/>
              <a:t>Empezó en 1970</a:t>
            </a:r>
          </a:p>
          <a:p>
            <a:r>
              <a:rPr lang="es-ES_tradnl" dirty="0" smtClean="0"/>
              <a:t>Me enoja que solamente </a:t>
            </a:r>
            <a:r>
              <a:rPr lang="es-ES_tradnl" dirty="0" err="1" smtClean="0"/>
              <a:t>empece</a:t>
            </a:r>
            <a:r>
              <a:rPr lang="es-ES_tradnl" dirty="0" smtClean="0"/>
              <a:t> en los setentas porque hay muy potencial.  </a:t>
            </a:r>
          </a:p>
          <a:p>
            <a:r>
              <a:rPr lang="es-ES_tradnl" dirty="0" smtClean="0"/>
              <a:t>Hay muchos grupos de taekwondo en Perú hoy, y el interés de los jóvenes está creciendo. </a:t>
            </a:r>
          </a:p>
          <a:p>
            <a:r>
              <a:rPr lang="es-ES_tradnl" dirty="0" smtClean="0"/>
              <a:t>Un peruviano terminó cuarto en los juegos Olímpicos </a:t>
            </a:r>
          </a:p>
          <a:p>
            <a:r>
              <a:rPr lang="es-ES_tradnl" dirty="0" smtClean="0"/>
              <a:t>Interesante que </a:t>
            </a:r>
            <a:r>
              <a:rPr lang="es-ES_tradnl" dirty="0" err="1" smtClean="0"/>
              <a:t>creca</a:t>
            </a:r>
            <a:r>
              <a:rPr lang="es-ES_tradnl" dirty="0" smtClean="0"/>
              <a:t> mucho en los años recientes.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http://rachelinperu.wordpress.com/2010/10/21/atletas-inocentes/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3511094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10540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http://rachelinperu.wordpress.com/2010/10/21/atletas-inocentes/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33800"/>
            <a:ext cx="2590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2590800" y="6019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http://taekwondodigest.blogspot.com/2007_08_01_archive.html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6600" dirty="0" smtClean="0"/>
              <a:t>Fútbol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Más popular en Perú</a:t>
            </a:r>
          </a:p>
          <a:p>
            <a:r>
              <a:rPr lang="es-ES_tradnl" dirty="0" smtClean="0"/>
              <a:t>Atrae la gente de todos edades. </a:t>
            </a:r>
          </a:p>
          <a:p>
            <a:r>
              <a:rPr lang="es-ES_tradnl" dirty="0" smtClean="0"/>
              <a:t>Me alegro de que su deporte más popular sea bueno. </a:t>
            </a:r>
          </a:p>
          <a:p>
            <a:r>
              <a:rPr lang="es-ES_tradnl" dirty="0" smtClean="0"/>
              <a:t>Habían jugado en cuatro copas del mundo.</a:t>
            </a:r>
          </a:p>
          <a:p>
            <a:r>
              <a:rPr lang="es-ES_tradnl" dirty="0" smtClean="0"/>
              <a:t>Era increíble que su equipo de fútbol recibiera quinto dos veces en la copa del mundo.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1371600"/>
            <a:ext cx="373079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http://www.last.fm/music/The+Moonglows/+journal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810000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876800" y="6324600"/>
            <a:ext cx="3669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http://peru_united_club.tripod.com/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6000" dirty="0" smtClean="0"/>
              <a:t>Tenis </a:t>
            </a: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285750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50520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http://aqpdeportes.blogspot.com/2009/07/medio-siglo-del-wimbledon-que-lograra.html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05200" y="5486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http://puntotenis.blogspot.com/2009/01/luis-horna-no-ira-vina-del-mar-y-solo.html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Luis Horna y Alejandro Olmedo</a:t>
            </a:r>
          </a:p>
          <a:p>
            <a:r>
              <a:rPr lang="es-ES_tradnl" dirty="0" smtClean="0"/>
              <a:t>Ganó el Open de Francés en Dublés  </a:t>
            </a:r>
          </a:p>
          <a:p>
            <a:r>
              <a:rPr lang="es-ES_tradnl" dirty="0" smtClean="0"/>
              <a:t>Ganó Wimbledon </a:t>
            </a:r>
          </a:p>
          <a:p>
            <a:pPr>
              <a:buNone/>
            </a:pPr>
            <a:r>
              <a:rPr lang="es-ES_tradnl" dirty="0" smtClean="0"/>
              <a:t>Aunque tenis no es popular como fútbol, me fascina que exista una gran diversidad de deportes en </a:t>
            </a:r>
            <a:r>
              <a:rPr lang="es-ES_tradnl" dirty="0" err="1" smtClean="0"/>
              <a:t>Peru</a:t>
            </a:r>
            <a:r>
              <a:rPr lang="es-ES_tradnl" dirty="0" smtClean="0"/>
              <a:t>.</a:t>
            </a:r>
          </a:p>
          <a:p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3008313" cy="1162050"/>
          </a:xfrm>
        </p:spPr>
        <p:txBody>
          <a:bodyPr>
            <a:normAutofit/>
          </a:bodyPr>
          <a:lstStyle/>
          <a:p>
            <a:r>
              <a:rPr lang="es-ES_tradnl" sz="5400" dirty="0" smtClean="0"/>
              <a:t>Los Otros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Navegación</a:t>
            </a:r>
          </a:p>
          <a:p>
            <a:r>
              <a:rPr lang="es-ES_tradnl" dirty="0" smtClean="0"/>
              <a:t>El Voleibol </a:t>
            </a:r>
          </a:p>
          <a:p>
            <a:r>
              <a:rPr lang="es-ES_tradnl" dirty="0" smtClean="0"/>
              <a:t>Hacer surf</a:t>
            </a:r>
          </a:p>
          <a:p>
            <a:r>
              <a:rPr lang="es-ES_tradnl" dirty="0" smtClean="0"/>
              <a:t>Rugby</a:t>
            </a:r>
            <a:endParaRPr lang="en-US" dirty="0" smtClean="0"/>
          </a:p>
          <a:p>
            <a:r>
              <a:rPr lang="es-ES_tradnl" dirty="0" smtClean="0"/>
              <a:t>No son tan popular, pero hay interés en Perú. </a:t>
            </a:r>
          </a:p>
          <a:p>
            <a:r>
              <a:rPr lang="es-ES_tradnl" dirty="0" smtClean="0"/>
              <a:t>No pensaba que </a:t>
            </a:r>
            <a:r>
              <a:rPr lang="es-ES_tradnl" dirty="0" err="1" smtClean="0"/>
              <a:t>Peru</a:t>
            </a:r>
            <a:r>
              <a:rPr lang="es-ES_tradnl" dirty="0" smtClean="0"/>
              <a:t> tuviera muchos deportes populares, y ahora creo que </a:t>
            </a:r>
            <a:r>
              <a:rPr lang="es-ES_tradnl" dirty="0" err="1" smtClean="0"/>
              <a:t>Peru</a:t>
            </a:r>
            <a:r>
              <a:rPr lang="es-ES_tradnl" dirty="0" smtClean="0"/>
              <a:t> sea un poder en </a:t>
            </a:r>
            <a:r>
              <a:rPr lang="es-ES_tradnl" dirty="0" err="1" smtClean="0"/>
              <a:t>algos</a:t>
            </a:r>
            <a:r>
              <a:rPr lang="es-ES_tradnl" dirty="0" smtClean="0"/>
              <a:t> deportes.</a:t>
            </a:r>
            <a:endParaRPr lang="es-ES_tradnl" dirty="0"/>
          </a:p>
          <a:p>
            <a:pPr>
              <a:buNone/>
            </a:pPr>
            <a:endParaRPr lang="es-ES_tradnl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3970763" cy="2713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74533"/>
            <a:ext cx="3429000" cy="3183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810000" y="6488668"/>
            <a:ext cx="40629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http://www.livinginperu.com/news/9693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038600" y="6172200"/>
            <a:ext cx="3420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http://www.sailing.org/29011.php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1560</TotalTime>
  <Words>233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Deportes de Peru </vt:lpstr>
      <vt:lpstr>Los Deportes de Perú </vt:lpstr>
      <vt:lpstr>Taewkondo</vt:lpstr>
      <vt:lpstr>Fútbol</vt:lpstr>
      <vt:lpstr>Tenis </vt:lpstr>
      <vt:lpstr>Los Otros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Deportes de Peru </dc:title>
  <dc:creator>MICDS Student</dc:creator>
  <cp:lastModifiedBy>MICDS Student</cp:lastModifiedBy>
  <cp:revision>32</cp:revision>
  <dcterms:created xsi:type="dcterms:W3CDTF">2011-01-24T19:45:33Z</dcterms:created>
  <dcterms:modified xsi:type="dcterms:W3CDTF">2011-01-25T21:45:36Z</dcterms:modified>
</cp:coreProperties>
</file>